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61" r:id="rId5"/>
    <p:sldId id="257" r:id="rId6"/>
    <p:sldId id="258" r:id="rId7"/>
    <p:sldId id="264" r:id="rId8"/>
    <p:sldId id="263" r:id="rId9"/>
    <p:sldId id="262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294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812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299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441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735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826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8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893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150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651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539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1F295-6022-4AC9-B721-F90012509317}" type="datetimeFigureOut">
              <a:rPr lang="sv-SE" smtClean="0"/>
              <a:t>2024-02-14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FDE91-F2A4-4CEE-9ED7-7FBB914D80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489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3386592"/>
            <a:ext cx="9144000" cy="2387600"/>
          </a:xfrm>
        </p:spPr>
        <p:txBody>
          <a:bodyPr/>
          <a:lstStyle/>
          <a:p>
            <a:r>
              <a:rPr lang="sv-SE" dirty="0"/>
              <a:t>IK Viljan F 11 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41" b="184"/>
          <a:stretch/>
        </p:blipFill>
        <p:spPr>
          <a:xfrm>
            <a:off x="4223658" y="715833"/>
            <a:ext cx="3367315" cy="386455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06042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Flickor 11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sz="2600" dirty="0"/>
              <a:t>Ledare:</a:t>
            </a:r>
          </a:p>
          <a:p>
            <a:pPr marL="0" indent="0">
              <a:buNone/>
            </a:pPr>
            <a:r>
              <a:rPr lang="sv-SE" sz="2600" dirty="0"/>
              <a:t>	</a:t>
            </a:r>
          </a:p>
          <a:p>
            <a:r>
              <a:rPr lang="sv-SE" sz="2600" dirty="0"/>
              <a:t>Björn Wiklund, tränare</a:t>
            </a:r>
          </a:p>
          <a:p>
            <a:r>
              <a:rPr lang="sv-SE" sz="2600" dirty="0"/>
              <a:t>Fredrik Ore, tränare (mv)</a:t>
            </a:r>
          </a:p>
          <a:p>
            <a:r>
              <a:rPr lang="sv-SE" sz="2600" dirty="0"/>
              <a:t>Peter Söderlund, tränare</a:t>
            </a:r>
          </a:p>
          <a:p>
            <a:r>
              <a:rPr lang="sv-SE" sz="2600" dirty="0"/>
              <a:t>Mattias Forsberg, tränare</a:t>
            </a:r>
          </a:p>
          <a:p>
            <a:r>
              <a:rPr lang="sv-SE" sz="2600" dirty="0"/>
              <a:t>Emelie Turegård, lagledare</a:t>
            </a:r>
          </a:p>
          <a:p>
            <a:endParaRPr lang="sv-SE" sz="2600" dirty="0"/>
          </a:p>
          <a:p>
            <a:pPr marL="0" indent="0">
              <a:buNone/>
            </a:pPr>
            <a:endParaRPr lang="sv-SE" sz="2600" dirty="0"/>
          </a:p>
          <a:p>
            <a:pPr marL="0" indent="0" algn="ctr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2600" dirty="0"/>
              <a:t>Spelare:</a:t>
            </a:r>
          </a:p>
          <a:p>
            <a:r>
              <a:rPr lang="sv-SE" sz="2600" dirty="0"/>
              <a:t>26-28 st flickor födda 2011 (fortsätter alla?)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/>
          <a:srcRect l="78655" t="14432" r="3733" b="2489"/>
          <a:stretch/>
        </p:blipFill>
        <p:spPr>
          <a:xfrm>
            <a:off x="9898743" y="365125"/>
            <a:ext cx="1930399" cy="631469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41" b="184"/>
          <a:stretch/>
        </p:blipFill>
        <p:spPr>
          <a:xfrm>
            <a:off x="5656481" y="151432"/>
            <a:ext cx="879038" cy="100884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6280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Föreningen IK Viljan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Kansli </a:t>
            </a:r>
            <a:r>
              <a:rPr lang="sv-SE" sz="1600" i="1" dirty="0">
                <a:solidFill>
                  <a:srgbClr val="FF0000"/>
                </a:solidFill>
              </a:rPr>
              <a:t>Bemannat av två medarbetare alla veckodagar. Besökstider finns på ikviljan.se</a:t>
            </a:r>
            <a:endParaRPr lang="sv-SE" sz="1600" dirty="0">
              <a:solidFill>
                <a:srgbClr val="FF0000"/>
              </a:solidFill>
            </a:endParaRPr>
          </a:p>
          <a:p>
            <a:r>
              <a:rPr lang="sv-SE" sz="2000" dirty="0"/>
              <a:t>Anläggningar </a:t>
            </a:r>
            <a:r>
              <a:rPr lang="sv-SE" sz="1600" i="1" dirty="0">
                <a:solidFill>
                  <a:srgbClr val="FF0000"/>
                </a:solidFill>
              </a:rPr>
              <a:t>Larslunda IP och Vasavallen. Ungdomslagen håller till på Larslunda.</a:t>
            </a:r>
            <a:endParaRPr lang="sv-SE" sz="1600" dirty="0"/>
          </a:p>
          <a:p>
            <a:r>
              <a:rPr lang="sv-SE" sz="2000" dirty="0"/>
              <a:t>Ungdomslag</a:t>
            </a:r>
            <a:r>
              <a:rPr lang="sv-SE" sz="1600" i="1" dirty="0"/>
              <a:t> </a:t>
            </a:r>
            <a:r>
              <a:rPr lang="sv-SE" sz="1600" i="1" dirty="0">
                <a:solidFill>
                  <a:srgbClr val="FF0000"/>
                </a:solidFill>
              </a:rPr>
              <a:t>Flick- och pojklag i alla åldersgrupper som spelar matcher.</a:t>
            </a:r>
            <a:endParaRPr lang="sv-SE" sz="2000" dirty="0"/>
          </a:p>
          <a:p>
            <a:r>
              <a:rPr lang="sv-SE" sz="2000" dirty="0"/>
              <a:t>Seniorlag </a:t>
            </a:r>
            <a:r>
              <a:rPr lang="sv-SE" sz="1600" dirty="0">
                <a:solidFill>
                  <a:srgbClr val="FF0000"/>
                </a:solidFill>
              </a:rPr>
              <a:t>Damlag i div 2 och herrlag i div 3.</a:t>
            </a:r>
            <a:endParaRPr lang="sv-SE" sz="2000" dirty="0"/>
          </a:p>
          <a:p>
            <a:r>
              <a:rPr lang="sv-SE" sz="2000" dirty="0"/>
              <a:t>Styrelse, sportråd, marknadskommitté och sponsorgrupp </a:t>
            </a:r>
            <a:r>
              <a:rPr lang="sv-SE" sz="1600" i="1" dirty="0">
                <a:solidFill>
                  <a:srgbClr val="FF0000"/>
                </a:solidFill>
              </a:rPr>
              <a:t>Huvudstyrelse och grupper med</a:t>
            </a:r>
          </a:p>
          <a:p>
            <a:pPr marL="0" indent="0">
              <a:buNone/>
            </a:pPr>
            <a:r>
              <a:rPr lang="sv-SE" sz="1600" i="1" dirty="0">
                <a:solidFill>
                  <a:srgbClr val="FF0000"/>
                </a:solidFill>
              </a:rPr>
              <a:t>     olika ansvarsområden.</a:t>
            </a:r>
            <a:endParaRPr lang="sv-SE" sz="2000" i="1" dirty="0"/>
          </a:p>
          <a:p>
            <a:pPr marL="0" indent="0">
              <a:buNone/>
            </a:pPr>
            <a:br>
              <a:rPr lang="sv-SE" dirty="0"/>
            </a:b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/>
          <a:srcRect l="78655" t="14432" r="3733" b="2489"/>
          <a:stretch/>
        </p:blipFill>
        <p:spPr>
          <a:xfrm>
            <a:off x="10141527" y="365125"/>
            <a:ext cx="1687615" cy="631469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41" b="184"/>
          <a:stretch/>
        </p:blipFill>
        <p:spPr>
          <a:xfrm>
            <a:off x="5656481" y="151432"/>
            <a:ext cx="879038" cy="100884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12105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IK Viljans Blå Tråd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Riktlinjer för träning och match </a:t>
            </a:r>
            <a:r>
              <a:rPr lang="sv-SE" sz="1600" i="1" dirty="0">
                <a:solidFill>
                  <a:srgbClr val="FF0000"/>
                </a:solidFill>
              </a:rPr>
              <a:t>Läs Blå Tråden. Finns på ikviljan.se</a:t>
            </a:r>
            <a:endParaRPr lang="sv-SE" sz="2000" i="1" dirty="0"/>
          </a:p>
          <a:p>
            <a:r>
              <a:rPr lang="sv-SE" sz="2000" dirty="0"/>
              <a:t>Riktlinjer för föräldrar </a:t>
            </a:r>
            <a:r>
              <a:rPr lang="sv-SE" sz="1600" i="1" dirty="0">
                <a:solidFill>
                  <a:srgbClr val="FF0000"/>
                </a:solidFill>
              </a:rPr>
              <a:t>Läs Blå Tråden. Finns på ikviljan.se</a:t>
            </a:r>
            <a:endParaRPr lang="sv-SE" sz="1600" dirty="0"/>
          </a:p>
          <a:p>
            <a:r>
              <a:rPr lang="sv-SE" sz="2000" dirty="0"/>
              <a:t>Utbildningspolicy </a:t>
            </a:r>
            <a:r>
              <a:rPr lang="sv-SE" sz="1600" i="1" dirty="0">
                <a:solidFill>
                  <a:srgbClr val="FF0000"/>
                </a:solidFill>
              </a:rPr>
              <a:t>Finns specificerat i Spelarutbildningsplanen.</a:t>
            </a:r>
          </a:p>
          <a:p>
            <a:r>
              <a:rPr lang="sv-SE" sz="2000" dirty="0"/>
              <a:t>Utdrag från belastningsregistret </a:t>
            </a:r>
            <a:r>
              <a:rPr lang="sv-SE" sz="1600" i="1" dirty="0">
                <a:solidFill>
                  <a:srgbClr val="FF0000"/>
                </a:solidFill>
              </a:rPr>
              <a:t>Alla ledare ska visa upp utdrag ur belastningsregistret.</a:t>
            </a:r>
            <a:endParaRPr lang="sv-SE" sz="1600" i="1" dirty="0"/>
          </a:p>
          <a:p>
            <a:r>
              <a:rPr lang="sv-SE" sz="2000" dirty="0"/>
              <a:t>Spelarutbildningsplan </a:t>
            </a:r>
            <a:r>
              <a:rPr lang="sv-SE" sz="1600" i="1" dirty="0">
                <a:solidFill>
                  <a:srgbClr val="FF0000"/>
                </a:solidFill>
              </a:rPr>
              <a:t>Beskriver hur och vad vi ska utbilda spelarna i. Finns för påseende om</a:t>
            </a:r>
          </a:p>
          <a:p>
            <a:pPr marL="0" indent="0">
              <a:buNone/>
            </a:pPr>
            <a:r>
              <a:rPr lang="sv-SE" sz="1600" i="1" dirty="0">
                <a:solidFill>
                  <a:srgbClr val="FF0000"/>
                </a:solidFill>
              </a:rPr>
              <a:t>så önskas.</a:t>
            </a:r>
            <a:endParaRPr lang="sv-SE" sz="16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/>
          <a:srcRect l="78655" t="14432" r="3733" b="2489"/>
          <a:stretch/>
        </p:blipFill>
        <p:spPr>
          <a:xfrm>
            <a:off x="9898743" y="365125"/>
            <a:ext cx="1930399" cy="631469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41" b="184"/>
          <a:stretch/>
        </p:blipFill>
        <p:spPr>
          <a:xfrm>
            <a:off x="5656481" y="151432"/>
            <a:ext cx="879038" cy="100884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35460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Träning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v-SE" dirty="0"/>
              <a:t>Tider finns samlade i kalendern på Sportadmin </a:t>
            </a:r>
            <a:r>
              <a:rPr lang="sv-SE" sz="2600" i="1" dirty="0">
                <a:solidFill>
                  <a:srgbClr val="FF0000"/>
                </a:solidFill>
              </a:rPr>
              <a:t>Uppdateras så snart vi har tiderna klara för </a:t>
            </a:r>
          </a:p>
          <a:p>
            <a:pPr marL="0" indent="0">
              <a:buNone/>
            </a:pPr>
            <a:r>
              <a:rPr lang="sv-SE" sz="2600" i="1" dirty="0">
                <a:solidFill>
                  <a:srgbClr val="FF0000"/>
                </a:solidFill>
              </a:rPr>
              <a:t>huvudsäsongen.</a:t>
            </a:r>
            <a:endParaRPr lang="sv-SE" sz="2600" dirty="0"/>
          </a:p>
          <a:p>
            <a:r>
              <a:rPr lang="sv-SE" dirty="0"/>
              <a:t>Tre träningar per vecka, 75 minuter på fotbollsplan + en fysisk del innan eller efter</a:t>
            </a:r>
          </a:p>
          <a:p>
            <a:r>
              <a:rPr lang="sv-SE" dirty="0"/>
              <a:t>Extraträningar och rotationsträning </a:t>
            </a:r>
            <a:r>
              <a:rPr lang="sv-SE" sz="2600" i="1" dirty="0">
                <a:solidFill>
                  <a:srgbClr val="FF0000"/>
                </a:solidFill>
              </a:rPr>
              <a:t>Vissa spelare erbjuds träning med 10:orna en gång i</a:t>
            </a:r>
          </a:p>
          <a:p>
            <a:pPr marL="0" indent="0">
              <a:buNone/>
            </a:pPr>
            <a:r>
              <a:rPr lang="sv-SE" sz="2600" i="1" dirty="0">
                <a:solidFill>
                  <a:srgbClr val="FF0000"/>
                </a:solidFill>
              </a:rPr>
              <a:t>veckan. Det är inte samma spelare varje gång. Ledarna avgör vilka som får chansen.</a:t>
            </a:r>
          </a:p>
          <a:p>
            <a:r>
              <a:rPr lang="sv-SE" dirty="0"/>
              <a:t>Spelarutbildningsplan</a:t>
            </a:r>
          </a:p>
          <a:p>
            <a:r>
              <a:rPr lang="sv-SE" dirty="0"/>
              <a:t>Spelarutbildningsläger i Nyköping 20/4 </a:t>
            </a:r>
            <a:r>
              <a:rPr lang="sv-SE" sz="2200" i="1" dirty="0">
                <a:solidFill>
                  <a:srgbClr val="FF0000"/>
                </a:solidFill>
              </a:rPr>
              <a:t>Anordnas av SöFF. IKV betalar. Man anmäler själv. Frivilligt att delta</a:t>
            </a:r>
            <a:r>
              <a:rPr lang="sv-SE" sz="2600" i="1" dirty="0">
                <a:solidFill>
                  <a:srgbClr val="FF0000"/>
                </a:solidFill>
              </a:rPr>
              <a:t>.</a:t>
            </a:r>
            <a:endParaRPr lang="sv-SE" sz="2600" dirty="0"/>
          </a:p>
          <a:p>
            <a:r>
              <a:rPr lang="sv-SE" dirty="0"/>
              <a:t>Camper </a:t>
            </a:r>
            <a:r>
              <a:rPr lang="sv-SE" sz="2600" i="1" dirty="0">
                <a:solidFill>
                  <a:srgbClr val="FF0000"/>
                </a:solidFill>
              </a:rPr>
              <a:t>Anordnas av IKV på skollov.</a:t>
            </a:r>
            <a:endParaRPr lang="sv-SE" sz="2600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Meddela frånvaro i Sportadmin eller via SMS</a:t>
            </a:r>
          </a:p>
          <a:p>
            <a:pPr lvl="1"/>
            <a:r>
              <a:rPr lang="sv-SE" dirty="0"/>
              <a:t>073-684 47 73 Björn</a:t>
            </a:r>
          </a:p>
          <a:p>
            <a:pPr lvl="1"/>
            <a:r>
              <a:rPr lang="sv-SE" dirty="0"/>
              <a:t>070-299 50 48	Fredrik</a:t>
            </a:r>
          </a:p>
          <a:p>
            <a:pPr lvl="1"/>
            <a:r>
              <a:rPr lang="sv-SE" dirty="0"/>
              <a:t>073-546 95 01	Emelie</a:t>
            </a:r>
          </a:p>
          <a:p>
            <a:pPr lvl="1"/>
            <a:r>
              <a:rPr lang="sv-SE" dirty="0"/>
              <a:t>070-591 03 36	Mattias</a:t>
            </a:r>
          </a:p>
          <a:p>
            <a:pPr lvl="1"/>
            <a:r>
              <a:rPr lang="sv-SE" dirty="0"/>
              <a:t>070-817 17 82	Peter</a:t>
            </a:r>
            <a:br>
              <a:rPr lang="sv-SE" dirty="0"/>
            </a:b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/>
          <a:srcRect l="78655" t="14432" r="3733" b="2489"/>
          <a:stretch/>
        </p:blipFill>
        <p:spPr>
          <a:xfrm>
            <a:off x="10141527" y="365125"/>
            <a:ext cx="1687615" cy="631469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41" b="184"/>
          <a:stretch/>
        </p:blipFill>
        <p:spPr>
          <a:xfrm>
            <a:off x="5656481" y="151432"/>
            <a:ext cx="879038" cy="100884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474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Serier/Matcher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Spelform: </a:t>
            </a:r>
          </a:p>
          <a:p>
            <a:r>
              <a:rPr lang="sv-SE" sz="2000" dirty="0"/>
              <a:t>9 mot 9 </a:t>
            </a:r>
            <a:r>
              <a:rPr lang="sv-SE" sz="1600" i="1" dirty="0">
                <a:solidFill>
                  <a:srgbClr val="FF0000"/>
                </a:solidFill>
              </a:rPr>
              <a:t>Nytt för i år.</a:t>
            </a:r>
            <a:endParaRPr lang="sv-SE" sz="2000" dirty="0"/>
          </a:p>
          <a:p>
            <a:r>
              <a:rPr lang="sv-SE" sz="2000" dirty="0"/>
              <a:t>Seriespel </a:t>
            </a:r>
            <a:r>
              <a:rPr lang="sv-SE" sz="1600" i="1" dirty="0">
                <a:solidFill>
                  <a:srgbClr val="FF0000"/>
                </a:solidFill>
              </a:rPr>
              <a:t>Vi har för avsikt att anmäla två lag, på olika nivåer, till seriespel. </a:t>
            </a:r>
            <a:endParaRPr lang="sv-SE" sz="2000" dirty="0"/>
          </a:p>
          <a:p>
            <a:r>
              <a:rPr lang="sv-SE" sz="2000" dirty="0"/>
              <a:t>DM </a:t>
            </a:r>
            <a:r>
              <a:rPr lang="sv-SE" sz="1600" dirty="0">
                <a:solidFill>
                  <a:srgbClr val="FF0000"/>
                </a:solidFill>
              </a:rPr>
              <a:t>Ett lag anmält. Gruppspel och slutspel april-augusti.</a:t>
            </a:r>
            <a:endParaRPr lang="sv-SE" sz="1600" dirty="0"/>
          </a:p>
          <a:p>
            <a:r>
              <a:rPr lang="sv-SE" sz="2000" dirty="0"/>
              <a:t>Två seriematcher per helg maj-juni och augusti-september </a:t>
            </a:r>
          </a:p>
          <a:p>
            <a:r>
              <a:rPr lang="sv-SE" sz="2000" dirty="0"/>
              <a:t>Tabell och resultat räknas</a:t>
            </a:r>
            <a:br>
              <a:rPr lang="sv-SE" sz="2000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8655" t="14432" r="3733" b="2489"/>
          <a:stretch/>
        </p:blipFill>
        <p:spPr>
          <a:xfrm>
            <a:off x="9898743" y="365125"/>
            <a:ext cx="1930399" cy="631469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41" b="184"/>
          <a:stretch/>
        </p:blipFill>
        <p:spPr>
          <a:xfrm>
            <a:off x="5656481" y="151432"/>
            <a:ext cx="879038" cy="100884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55952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Cuper</a:t>
            </a:r>
            <a:r>
              <a:rPr lang="sv-SE" dirty="0"/>
              <a:t>				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DaleCarlia Cup, Borlänge 27/6-30/6. Avresa 26/6.</a:t>
            </a:r>
          </a:p>
          <a:p>
            <a:pPr marL="0" indent="0">
              <a:buNone/>
            </a:pPr>
            <a:r>
              <a:rPr lang="sv-SE" sz="2000" dirty="0"/>
              <a:t>Deltagaravgift, ca 2 200:-. Betalas senast 25/4.</a:t>
            </a:r>
          </a:p>
          <a:p>
            <a:pPr marL="0" indent="0">
              <a:buNone/>
            </a:pPr>
            <a:r>
              <a:rPr lang="sv-SE" sz="2000" dirty="0"/>
              <a:t>Övernattning i skolsal.</a:t>
            </a:r>
          </a:p>
          <a:p>
            <a:pPr marL="0" indent="0">
              <a:buNone/>
            </a:pPr>
            <a:r>
              <a:rPr lang="sv-SE" sz="2000" dirty="0"/>
              <a:t>Transport dit och hem ansvarar man själv för.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Eskilstunacupen, 12-14/4. Ingen övernattning. </a:t>
            </a:r>
          </a:p>
          <a:p>
            <a:r>
              <a:rPr lang="sv-SE" sz="2000" dirty="0"/>
              <a:t>Cup när serien är avslutad. </a:t>
            </a:r>
            <a:r>
              <a:rPr lang="sv-SE" sz="1600" i="1" dirty="0">
                <a:solidFill>
                  <a:srgbClr val="FF0000"/>
                </a:solidFill>
              </a:rPr>
              <a:t>Vi har för avsikt att spela en cup efter seriesäsongen. Ej klart än.</a:t>
            </a:r>
            <a:endParaRPr lang="sv-SE" sz="1600" dirty="0"/>
          </a:p>
          <a:p>
            <a:endParaRPr lang="sv-SE" dirty="0"/>
          </a:p>
        </p:txBody>
      </p:sp>
      <p:pic>
        <p:nvPicPr>
          <p:cNvPr id="4" name="Bildobjekt 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41" b="184"/>
          <a:stretch/>
        </p:blipFill>
        <p:spPr>
          <a:xfrm>
            <a:off x="5656481" y="151432"/>
            <a:ext cx="879038" cy="100884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06368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/>
          <a:srcRect l="78655" t="14432" r="3733" b="2489"/>
          <a:stretch/>
        </p:blipFill>
        <p:spPr>
          <a:xfrm>
            <a:off x="9898743" y="365125"/>
            <a:ext cx="1930399" cy="631469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Allmänt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654626"/>
            <a:ext cx="10515600" cy="4652963"/>
          </a:xfrm>
        </p:spPr>
        <p:txBody>
          <a:bodyPr>
            <a:normAutofit/>
          </a:bodyPr>
          <a:lstStyle/>
          <a:p>
            <a:r>
              <a:rPr lang="sv-SE" sz="2000" dirty="0"/>
              <a:t>Respektera tider</a:t>
            </a:r>
          </a:p>
          <a:p>
            <a:r>
              <a:rPr lang="sv-SE" sz="2000" dirty="0"/>
              <a:t>Ordningsregler i samband med träning och match </a:t>
            </a:r>
            <a:r>
              <a:rPr lang="sv-SE" sz="1600" i="1" dirty="0">
                <a:solidFill>
                  <a:srgbClr val="FF0000"/>
                </a:solidFill>
              </a:rPr>
              <a:t>Vi uppträder schysst och respektfullt.</a:t>
            </a:r>
            <a:endParaRPr lang="sv-SE" sz="1600" dirty="0"/>
          </a:p>
          <a:p>
            <a:r>
              <a:rPr lang="sv-SE" sz="2000" dirty="0"/>
              <a:t>Flera aktiviteter (dubbelidrottande etc.) </a:t>
            </a:r>
            <a:r>
              <a:rPr lang="sv-SE" sz="1600" i="1" dirty="0">
                <a:solidFill>
                  <a:srgbClr val="FF0000"/>
                </a:solidFill>
              </a:rPr>
              <a:t>Såklart är det okej att ha andra aktiviteter.</a:t>
            </a:r>
            <a:endParaRPr lang="sv-SE" sz="2000" i="1" dirty="0"/>
          </a:p>
          <a:p>
            <a:r>
              <a:rPr lang="sv-SE" sz="2000" dirty="0"/>
              <a:t>Svara på kallelser </a:t>
            </a:r>
          </a:p>
          <a:p>
            <a:r>
              <a:rPr lang="sv-SE" sz="2000" dirty="0"/>
              <a:t>Spelarregistrering </a:t>
            </a:r>
            <a:r>
              <a:rPr lang="sv-SE" sz="1600" i="1" dirty="0">
                <a:solidFill>
                  <a:srgbClr val="FF0000"/>
                </a:solidFill>
              </a:rPr>
              <a:t>Fyll i registreringslappen och återlämna till ledare.</a:t>
            </a:r>
            <a:endParaRPr lang="sv-SE" sz="2000" i="1" dirty="0"/>
          </a:p>
          <a:p>
            <a:r>
              <a:rPr lang="sv-SE" sz="2000" dirty="0"/>
              <a:t>Säg till om nåt inte är bra! </a:t>
            </a:r>
            <a:r>
              <a:rPr lang="sv-SE" sz="1600" i="1" dirty="0">
                <a:solidFill>
                  <a:srgbClr val="FF0000"/>
                </a:solidFill>
              </a:rPr>
              <a:t>Vi behöver veta om nåt ”strular”.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b="1" dirty="0"/>
              <a:t>Sportadmin</a:t>
            </a:r>
          </a:p>
          <a:p>
            <a:r>
              <a:rPr lang="sv-SE" sz="2000" dirty="0"/>
              <a:t>Mail, anmälningsutskick, kalender</a:t>
            </a:r>
          </a:p>
          <a:p>
            <a:r>
              <a:rPr lang="sv-SE" sz="2000" dirty="0"/>
              <a:t>Appen </a:t>
            </a:r>
            <a:r>
              <a:rPr lang="sv-SE" sz="1600" i="1" dirty="0">
                <a:solidFill>
                  <a:srgbClr val="FF0000"/>
                </a:solidFill>
              </a:rPr>
              <a:t>Ladda hem. Hör av er om ni behöver hjälp.</a:t>
            </a:r>
            <a:endParaRPr lang="sv-SE" sz="2000" i="1" dirty="0"/>
          </a:p>
          <a:p>
            <a:r>
              <a:rPr lang="sv-SE" sz="2000" dirty="0"/>
              <a:t>Medlemsavgift 450:- Träningsavgift 1 100:- Viljanhäften 400 :- serviceavgift 59:-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41" b="184"/>
          <a:stretch/>
        </p:blipFill>
        <p:spPr>
          <a:xfrm>
            <a:off x="5656481" y="151432"/>
            <a:ext cx="879038" cy="100884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09610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Övrigt</a:t>
            </a:r>
            <a:br>
              <a:rPr lang="sv-SE" b="1" dirty="0"/>
            </a:br>
            <a:endParaRPr lang="sv-SE" b="1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 rotWithShape="1">
          <a:blip r:embed="rId2"/>
          <a:srcRect l="78655" t="14432" r="3733" b="2489"/>
          <a:stretch/>
        </p:blipFill>
        <p:spPr>
          <a:xfrm>
            <a:off x="9898743" y="365125"/>
            <a:ext cx="1930399" cy="6314695"/>
          </a:xfrm>
          <a:prstGeom prst="rect">
            <a:avLst/>
          </a:prstGeom>
        </p:spPr>
      </p:pic>
      <p:sp>
        <p:nvSpPr>
          <p:cNvPr id="12" name="Platshållare för innehåll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000" dirty="0"/>
              <a:t>Försäljning av Viljanhäftet som är ett rabatthäfte för 200 kr med rabatter runt om i Strängnäs restauranger och butiker. Häftet gäller från 1 maj – 31 oktober.  </a:t>
            </a:r>
          </a:p>
          <a:p>
            <a:r>
              <a:rPr lang="sv-SE" sz="2000" dirty="0"/>
              <a:t>Beställning av kläder </a:t>
            </a:r>
            <a:r>
              <a:rPr lang="sv-SE" sz="1600" i="1" dirty="0">
                <a:solidFill>
                  <a:srgbClr val="FF0000"/>
                </a:solidFill>
              </a:rPr>
              <a:t>Stadium och Nike är nya leverantörer. Beställningsweb håller på</a:t>
            </a:r>
          </a:p>
          <a:p>
            <a:pPr marL="0" indent="0">
              <a:buNone/>
            </a:pPr>
            <a:r>
              <a:rPr lang="sv-SE" sz="1600" i="1" dirty="0">
                <a:solidFill>
                  <a:srgbClr val="FF0000"/>
                </a:solidFill>
              </a:rPr>
              <a:t>att sättas upp.</a:t>
            </a:r>
            <a:endParaRPr lang="sv-SE" sz="1600" dirty="0"/>
          </a:p>
          <a:p>
            <a:r>
              <a:rPr lang="sv-SE" sz="2000" dirty="0"/>
              <a:t>Föräldragrupp (hantera kiosktjänst, lagkassa, trivselaktiviteter) </a:t>
            </a:r>
            <a:r>
              <a:rPr lang="sv-SE" sz="1600" i="1" dirty="0">
                <a:solidFill>
                  <a:srgbClr val="FF0000"/>
                </a:solidFill>
              </a:rPr>
              <a:t>Önskemål från ledarna om </a:t>
            </a:r>
          </a:p>
          <a:p>
            <a:pPr marL="0" indent="0">
              <a:buNone/>
            </a:pPr>
            <a:r>
              <a:rPr lang="sv-SE" sz="1600" i="1" dirty="0">
                <a:solidFill>
                  <a:srgbClr val="FF0000"/>
                </a:solidFill>
              </a:rPr>
              <a:t>hjälp med kringaktiviteter.</a:t>
            </a:r>
            <a:endParaRPr lang="sv-SE" sz="2000" i="1" dirty="0"/>
          </a:p>
          <a:p>
            <a:r>
              <a:rPr lang="sv-SE" sz="2000" dirty="0"/>
              <a:t>Spelarråd </a:t>
            </a:r>
            <a:r>
              <a:rPr lang="sv-SE" sz="1600" dirty="0">
                <a:solidFill>
                  <a:srgbClr val="FF0000"/>
                </a:solidFill>
              </a:rPr>
              <a:t>Ska utses. </a:t>
            </a:r>
            <a:r>
              <a:rPr lang="sv-SE" sz="1600" i="1" dirty="0">
                <a:solidFill>
                  <a:srgbClr val="FF0000"/>
                </a:solidFill>
              </a:rPr>
              <a:t>Blir spelarnas språkrör och ledarnas referensgrupp.</a:t>
            </a:r>
          </a:p>
          <a:p>
            <a:r>
              <a:rPr lang="sv-SE" sz="3200" dirty="0"/>
              <a:t>Frågor?</a:t>
            </a:r>
          </a:p>
        </p:txBody>
      </p:sp>
      <p:pic>
        <p:nvPicPr>
          <p:cNvPr id="13" name="Bildobjekt 1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41" b="184"/>
          <a:stretch/>
        </p:blipFill>
        <p:spPr>
          <a:xfrm>
            <a:off x="5656481" y="151432"/>
            <a:ext cx="879038" cy="100884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77230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590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IK Viljan F 11 </vt:lpstr>
      <vt:lpstr>Flickor 11</vt:lpstr>
      <vt:lpstr>Föreningen IK Viljan</vt:lpstr>
      <vt:lpstr>IK Viljans Blå Tråd</vt:lpstr>
      <vt:lpstr>Träning</vt:lpstr>
      <vt:lpstr>Serier/Matcher</vt:lpstr>
      <vt:lpstr>Cuper      </vt:lpstr>
      <vt:lpstr>Allmänt</vt:lpstr>
      <vt:lpstr>Övrigt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Wilma</dc:creator>
  <cp:lastModifiedBy>WIKLUND Bjorn</cp:lastModifiedBy>
  <cp:revision>76</cp:revision>
  <dcterms:created xsi:type="dcterms:W3CDTF">2015-04-14T16:43:40Z</dcterms:created>
  <dcterms:modified xsi:type="dcterms:W3CDTF">2024-02-14T12:18:22Z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f8610cf-4e4f-4168-a9a0-556235a89a9b_Enabled">
    <vt:lpwstr>true</vt:lpwstr>
  </property>
  <property fmtid="{D5CDD505-2E9C-101B-9397-08002B2CF9AE}" pid="3" name="MSIP_Label_5f8610cf-4e4f-4168-a9a0-556235a89a9b_SetDate">
    <vt:lpwstr>2024-02-07T14:29:42Z</vt:lpwstr>
  </property>
  <property fmtid="{D5CDD505-2E9C-101B-9397-08002B2CF9AE}" pid="4" name="MSIP_Label_5f8610cf-4e4f-4168-a9a0-556235a89a9b_Method">
    <vt:lpwstr>Privileged</vt:lpwstr>
  </property>
  <property fmtid="{D5CDD505-2E9C-101B-9397-08002B2CF9AE}" pid="5" name="MSIP_Label_5f8610cf-4e4f-4168-a9a0-556235a89a9b_Name">
    <vt:lpwstr>Unclassified</vt:lpwstr>
  </property>
  <property fmtid="{D5CDD505-2E9C-101B-9397-08002B2CF9AE}" pid="6" name="MSIP_Label_5f8610cf-4e4f-4168-a9a0-556235a89a9b_SiteId">
    <vt:lpwstr>7694d41c-5504-43d9-9e40-cb254ad755ec</vt:lpwstr>
  </property>
  <property fmtid="{D5CDD505-2E9C-101B-9397-08002B2CF9AE}" pid="7" name="MSIP_Label_5f8610cf-4e4f-4168-a9a0-556235a89a9b_ActionId">
    <vt:lpwstr>56a45ac3-b7f8-4fae-82a0-0178164ddba2</vt:lpwstr>
  </property>
  <property fmtid="{D5CDD505-2E9C-101B-9397-08002B2CF9AE}" pid="8" name="MSIP_Label_5f8610cf-4e4f-4168-a9a0-556235a89a9b_ContentBits">
    <vt:lpwstr>0</vt:lpwstr>
  </property>
</Properties>
</file>